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autoAdjust="0"/>
    <p:restoredTop sz="94558"/>
  </p:normalViewPr>
  <p:slideViewPr>
    <p:cSldViewPr>
      <p:cViewPr varScale="1">
        <p:scale>
          <a:sx n="152" d="100"/>
          <a:sy n="152" d="100"/>
        </p:scale>
        <p:origin x="184" y="4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9/12/22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9/12/22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9/12/22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9/12/22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9/12/22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9/12/22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9/12/22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9/12/22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9/12/22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a:t>
            </a:r>
            <a:r>
              <a:rPr lang="en-US"/>
              <a:t>. </a:t>
            </a:r>
          </a:p>
          <a:p>
            <a:r>
              <a:rPr lang="en-US"/>
              <a:t>For </a:t>
            </a:r>
            <a:r>
              <a:rPr lang="en-US" dirty="0"/>
              <a:t>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8071</TotalTime>
  <Words>2084</Words>
  <Application>Microsoft Macintosh PowerPoint</Application>
  <PresentationFormat>On-screen Show (4:3)</PresentationFormat>
  <Paragraphs>281</Paragraphs>
  <Slides>22</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353</cp:revision>
  <dcterms:created xsi:type="dcterms:W3CDTF">2013-09-18T21:00:03Z</dcterms:created>
  <dcterms:modified xsi:type="dcterms:W3CDTF">2022-09-12T16:53:18Z</dcterms:modified>
  <cp:category/>
</cp:coreProperties>
</file>